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05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8" d="100"/>
          <a:sy n="18" d="100"/>
        </p:scale>
        <p:origin x="2988" y="54"/>
      </p:cViewPr>
      <p:guideLst>
        <p:guide orient="horz" pos="13606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190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1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190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190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pPr marL="0" marR="0" lvl="0" indent="0" algn="l" defTabSz="3240405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145" indent="0">
              <a:buNone/>
              <a:defRPr sz="4250"/>
            </a:lvl3pPr>
            <a:lvl4pPr marL="3644900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190" indent="0">
              <a:buNone/>
              <a:defRPr sz="3720"/>
            </a:lvl8pPr>
            <a:lvl9pPr marL="9719945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49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eaLnBrk="0" fontAlgn="base" hangingPunct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eaLnBrk="0" fontAlgn="base" hangingPunct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eaLnBrk="0" fontAlgn="base" hangingPunct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eaLnBrk="0" fontAlgn="base" hangingPunct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lvl="3" indent="-811530" algn="l" defTabSz="3240405" rtl="0" eaLnBrk="0" fontAlgn="base" hangingPunct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eaLnBrk="0" fontAlgn="base" hangingPunct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1994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3983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0" name="图片 2" descr="I:/2026合赢工作/2组/2026中国自动化大会/poster.jpgposter"/>
          <p:cNvPicPr>
            <a:picLocks noChangeAspect="1"/>
          </p:cNvPicPr>
          <p:nvPr/>
        </p:nvPicPr>
        <p:blipFill>
          <a:blip r:embed="rId1"/>
          <a:srcRect t="10" b="10"/>
          <a:stretch>
            <a:fillRect/>
          </a:stretch>
        </p:blipFill>
        <p:spPr>
          <a:xfrm>
            <a:off x="0" y="0"/>
            <a:ext cx="32399288" cy="43199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AutoShape 50"/>
          <p:cNvSpPr/>
          <p:nvPr/>
        </p:nvSpPr>
        <p:spPr>
          <a:xfrm>
            <a:off x="16521430" y="13140055"/>
            <a:ext cx="15244445" cy="2883852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2" name="AutoShape 4"/>
          <p:cNvSpPr/>
          <p:nvPr/>
        </p:nvSpPr>
        <p:spPr>
          <a:xfrm>
            <a:off x="561975" y="13106400"/>
            <a:ext cx="15246350" cy="2887218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3" name="Text Box 9"/>
          <p:cNvSpPr txBox="1"/>
          <p:nvPr/>
        </p:nvSpPr>
        <p:spPr>
          <a:xfrm>
            <a:off x="777875" y="15221903"/>
            <a:ext cx="14701838" cy="14406880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</p:txBody>
      </p:sp>
      <p:sp>
        <p:nvSpPr>
          <p:cNvPr id="2054" name="Text Box 10"/>
          <p:cNvSpPr txBox="1"/>
          <p:nvPr/>
        </p:nvSpPr>
        <p:spPr>
          <a:xfrm>
            <a:off x="2846388" y="29233813"/>
            <a:ext cx="9299575" cy="1382712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实验方法 </a:t>
            </a:r>
            <a:r>
              <a:rPr lang="en-US" altLang="zh-CN" sz="8500" b="1" dirty="0">
                <a:latin typeface="Calibri" panose="020F0502020204030204" pitchFamily="34" charset="0"/>
              </a:rPr>
              <a:t>Methods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5" name="Text Box 11"/>
          <p:cNvSpPr txBox="1"/>
          <p:nvPr/>
        </p:nvSpPr>
        <p:spPr>
          <a:xfrm>
            <a:off x="17068800" y="29825950"/>
            <a:ext cx="13309600" cy="139858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实验结论 </a:t>
            </a:r>
            <a:r>
              <a:rPr lang="en-US" altLang="zh-CN" sz="8500" b="1" dirty="0">
                <a:latin typeface="Calibri" panose="020F0502020204030204" pitchFamily="34" charset="0"/>
              </a:rPr>
              <a:t>Conclusions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6" name="AutoShape 13"/>
          <p:cNvSpPr/>
          <p:nvPr/>
        </p:nvSpPr>
        <p:spPr>
          <a:xfrm>
            <a:off x="506413" y="6405563"/>
            <a:ext cx="31391225" cy="551656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FF0000">
                  <a:alpha val="21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eaLnBrk="1" hangingPunct="1"/>
            <a:endParaRPr lang="en-US" altLang="zh-CN" sz="85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7" name="Text Box 14"/>
          <p:cNvSpPr txBox="1"/>
          <p:nvPr/>
        </p:nvSpPr>
        <p:spPr>
          <a:xfrm>
            <a:off x="2100263" y="6665913"/>
            <a:ext cx="27716162" cy="3814762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12400" b="1" dirty="0">
                <a:latin typeface="Calibri" panose="020F0502020204030204" pitchFamily="34" charset="0"/>
              </a:rPr>
              <a:t>研究题目</a:t>
            </a:r>
            <a:r>
              <a:rPr lang="en-US" altLang="zh-CN" sz="12400" b="1" dirty="0">
                <a:latin typeface="Calibri" panose="020F0502020204030204" pitchFamily="34" charset="0"/>
              </a:rPr>
              <a:t>Title of the Research Study</a:t>
            </a:r>
            <a:endParaRPr lang="en-US" altLang="zh-CN" sz="124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zh-CN" altLang="en-US" sz="7800" b="1" dirty="0">
                <a:latin typeface="Calibri" panose="020F0502020204030204" pitchFamily="34" charset="0"/>
              </a:rPr>
              <a:t>作者姓名 </a:t>
            </a:r>
            <a:r>
              <a:rPr lang="en-US" altLang="zh-CN" sz="7800" b="1" dirty="0">
                <a:latin typeface="Calibri" panose="020F0502020204030204" pitchFamily="34" charset="0"/>
              </a:rPr>
              <a:t>PEOPLE WHO DID THE STUDY</a:t>
            </a:r>
            <a:endParaRPr lang="en-US" altLang="zh-CN" sz="78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zh-CN" altLang="en-US" sz="4000" b="1" i="1" dirty="0">
                <a:latin typeface="Calibri" panose="020F0502020204030204" pitchFamily="34" charset="0"/>
              </a:rPr>
              <a:t>单位名称 </a:t>
            </a:r>
            <a:r>
              <a:rPr lang="en-US" altLang="zh-CN" sz="4000" b="1" i="1" dirty="0">
                <a:latin typeface="Calibri" panose="020F0502020204030204" pitchFamily="34" charset="0"/>
              </a:rPr>
              <a:t>UNIVERSITIES AND/OR  HOSPITALS THEY ARE AFFILIATED WITH</a:t>
            </a:r>
            <a:endParaRPr lang="en-US" altLang="zh-CN" sz="7800" dirty="0">
              <a:latin typeface="Calibri" panose="020F0502020204030204" pitchFamily="34" charset="0"/>
            </a:endParaRPr>
          </a:p>
        </p:txBody>
      </p:sp>
      <p:sp>
        <p:nvSpPr>
          <p:cNvPr id="2058" name="Text Box 19"/>
          <p:cNvSpPr txBox="1"/>
          <p:nvPr/>
        </p:nvSpPr>
        <p:spPr>
          <a:xfrm>
            <a:off x="17370425" y="21164550"/>
            <a:ext cx="6132513" cy="107632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 </a:t>
            </a:r>
            <a:r>
              <a:rPr lang="en-US" altLang="zh-CN" sz="6400" b="1" i="1" dirty="0">
                <a:latin typeface="Calibri" panose="020F0502020204030204" pitchFamily="34" charset="0"/>
              </a:rPr>
              <a:t>Figure #1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59" name="Text Box 25"/>
          <p:cNvSpPr txBox="1"/>
          <p:nvPr/>
        </p:nvSpPr>
        <p:spPr>
          <a:xfrm>
            <a:off x="24815800" y="21129625"/>
            <a:ext cx="6132513" cy="107473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 </a:t>
            </a:r>
            <a:r>
              <a:rPr lang="en-US" altLang="zh-CN" sz="6400" b="1" i="1" dirty="0">
                <a:latin typeface="Calibri" panose="020F0502020204030204" pitchFamily="34" charset="0"/>
              </a:rPr>
              <a:t>Figure #2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60" name="AutoShape 26"/>
          <p:cNvSpPr/>
          <p:nvPr/>
        </p:nvSpPr>
        <p:spPr>
          <a:xfrm>
            <a:off x="24841200" y="22721888"/>
            <a:ext cx="6188075" cy="5116512"/>
          </a:xfrm>
          <a:prstGeom prst="flowChartOr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61" name="Text Box 27"/>
          <p:cNvSpPr txBox="1"/>
          <p:nvPr/>
        </p:nvSpPr>
        <p:spPr>
          <a:xfrm>
            <a:off x="20854988" y="36590288"/>
            <a:ext cx="8497887" cy="1074737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6400" dirty="0">
                <a:latin typeface="Calibri" panose="020F0502020204030204" pitchFamily="34" charset="0"/>
              </a:rPr>
              <a:t>相关介绍</a:t>
            </a:r>
            <a:r>
              <a:rPr lang="en-US" altLang="zh-CN" sz="6400" dirty="0">
                <a:latin typeface="Calibri" panose="020F0502020204030204" pitchFamily="34" charset="0"/>
              </a:rPr>
              <a:t>Bibliography</a:t>
            </a:r>
            <a:endParaRPr lang="en-US" altLang="zh-CN" sz="6400" dirty="0">
              <a:latin typeface="Calibri" panose="020F0502020204030204" pitchFamily="34" charset="0"/>
            </a:endParaRPr>
          </a:p>
        </p:txBody>
      </p:sp>
      <p:sp>
        <p:nvSpPr>
          <p:cNvPr id="2062" name="Rectangle 35"/>
          <p:cNvSpPr/>
          <p:nvPr/>
        </p:nvSpPr>
        <p:spPr>
          <a:xfrm>
            <a:off x="17152938" y="22648863"/>
            <a:ext cx="6750050" cy="5151437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algn="ctr" defTabSz="898525"/>
            <a:r>
              <a:rPr lang="zh-CN" altLang="en-US" sz="4300" dirty="0">
                <a:latin typeface="Times New Roman" panose="02020603050405020304" pitchFamily="18" charset="0"/>
              </a:rPr>
              <a:t>图表或图片</a:t>
            </a:r>
            <a:endParaRPr lang="en-US" altLang="zh-CN" sz="4300" dirty="0">
              <a:latin typeface="Times New Roman" panose="02020603050405020304" pitchFamily="18" charset="0"/>
            </a:endParaRPr>
          </a:p>
          <a:p>
            <a:pPr algn="ctr" defTabSz="898525"/>
            <a:r>
              <a:rPr lang="en-US" altLang="zh-CN" sz="4300" dirty="0">
                <a:latin typeface="Times New Roman" panose="02020603050405020304" pitchFamily="18" charset="0"/>
              </a:rPr>
              <a:t>CHART or PICTURE</a:t>
            </a:r>
            <a:endParaRPr lang="en-US" altLang="zh-CN" sz="4300" dirty="0">
              <a:latin typeface="Times New Roman" panose="02020603050405020304" pitchFamily="18" charset="0"/>
            </a:endParaRPr>
          </a:p>
        </p:txBody>
      </p:sp>
      <p:sp>
        <p:nvSpPr>
          <p:cNvPr id="2063" name="Text Box 36"/>
          <p:cNvSpPr txBox="1"/>
          <p:nvPr/>
        </p:nvSpPr>
        <p:spPr>
          <a:xfrm>
            <a:off x="1265238" y="31384875"/>
            <a:ext cx="14157325" cy="10399713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/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/>
          <p:nvPr/>
        </p:nvSpPr>
        <p:spPr>
          <a:xfrm>
            <a:off x="17408525" y="37976175"/>
            <a:ext cx="13646150" cy="4154488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marL="335280" indent="-335280" defTabSz="603250">
              <a:lnSpc>
                <a:spcPct val="95000"/>
              </a:lnSpc>
              <a:buNone/>
            </a:pPr>
            <a:endParaRPr lang="en-US" altLang="zh-CN" sz="2800" b="1" u="sng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800" b="1" dirty="0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/>
          <p:nvPr/>
        </p:nvSpPr>
        <p:spPr>
          <a:xfrm>
            <a:off x="16924338" y="15274290"/>
            <a:ext cx="14130337" cy="5842635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/>
          <p:nvPr/>
        </p:nvSpPr>
        <p:spPr>
          <a:xfrm>
            <a:off x="16895763" y="31513463"/>
            <a:ext cx="14298612" cy="4564062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1900" dirty="0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/>
          <p:nvPr/>
        </p:nvSpPr>
        <p:spPr>
          <a:xfrm>
            <a:off x="3781425" y="13637578"/>
            <a:ext cx="9126538" cy="1398587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介绍 </a:t>
            </a:r>
            <a:r>
              <a:rPr lang="en-US" altLang="zh-CN" sz="8500" b="1" dirty="0">
                <a:latin typeface="Calibri" panose="020F0502020204030204" pitchFamily="34" charset="0"/>
              </a:rPr>
              <a:t>Introduction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68" name="Text Box 43"/>
          <p:cNvSpPr txBox="1"/>
          <p:nvPr/>
        </p:nvSpPr>
        <p:spPr>
          <a:xfrm>
            <a:off x="19151600" y="13651865"/>
            <a:ext cx="9194800" cy="139858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实验成果 </a:t>
            </a:r>
            <a:r>
              <a:rPr lang="en-US" altLang="zh-CN" sz="8500" b="1" dirty="0">
                <a:latin typeface="Calibri" panose="020F0502020204030204" pitchFamily="34" charset="0"/>
              </a:rPr>
              <a:t>Results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69" name="Text Box 49"/>
          <p:cNvSpPr txBox="1"/>
          <p:nvPr/>
        </p:nvSpPr>
        <p:spPr>
          <a:xfrm>
            <a:off x="27120850" y="9182100"/>
            <a:ext cx="4403725" cy="304482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7800" b="1" dirty="0">
                <a:latin typeface="Calibri" panose="020F0502020204030204" pitchFamily="34" charset="0"/>
              </a:rPr>
              <a:t>单位标识 </a:t>
            </a:r>
            <a:r>
              <a:rPr lang="en-US" altLang="zh-CN" sz="7800" b="1" dirty="0">
                <a:latin typeface="Calibri" panose="020F0502020204030204" pitchFamily="34" charset="0"/>
              </a:rPr>
              <a:t>Logo</a:t>
            </a:r>
            <a:endParaRPr lang="en-US" altLang="zh-CN" sz="78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zh-CN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I3MWMyNGVhZGFhNGQ1MTJhYjFiOTQzODdhMjlhYmQ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5502</Words>
  <Application>WPS 演示</Application>
  <PresentationFormat>自定义</PresentationFormat>
  <Paragraphs>59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Calibri</vt:lpstr>
      <vt:lpstr>Times New Roman</vt:lpstr>
      <vt:lpstr>Symbol</vt:lpstr>
      <vt:lpstr>微软雅黑</vt:lpstr>
      <vt:lpstr>Arial Unicode MS</vt:lpstr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合赢</cp:lastModifiedBy>
  <cp:revision>11</cp:revision>
  <dcterms:created xsi:type="dcterms:W3CDTF">2021-03-24T06:06:00Z</dcterms:created>
  <dcterms:modified xsi:type="dcterms:W3CDTF">2026-09-04T02:36:17Z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7C59A629F00643218312D8CC09B421D2_13</vt:lpwstr>
  </property>
</Properties>
</file>